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Number Guessing Game in Python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interactive game where players try to guess a randomly generated number within a specified range and limited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7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Secret Number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randomly generates a number that players must guess.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Defined Range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guess within boundaries, typically between 1 and 100.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3153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457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Limited Attempts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96574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set number of guesses creates challenge and excitement.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1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041" y="3077885"/>
            <a:ext cx="5295424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Game Works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4042410"/>
            <a:ext cx="1008578" cy="121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157" y="424410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Player Input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7157" y="469606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enters their guess using the keyboard.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5252680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157" y="545437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Feedback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7157" y="5906333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replies with "too high," "too low," or "correct!"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6462951"/>
            <a:ext cx="1008578" cy="1210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157" y="666464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Conclusion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7157" y="7116604"/>
            <a:ext cx="1190720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game ends when the guess is correct or all attempts are used.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Python Logic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77371"/>
            <a:ext cx="389870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Number Generation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65760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random.randint() to create the secret number.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7173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634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Validation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47162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guesses are integers within the specified range.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7173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160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Conditional Logic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92419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Compares guess to secret number and provides feedback.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3129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4160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Attempt Tracking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5924193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Counts and limits the number of guesses allowed.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3129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5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09" y="2629257"/>
            <a:ext cx="4525923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Python Code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03409" y="3970734"/>
            <a:ext cx="4302085" cy="17240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03409" y="4401741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Setup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03409" y="4787979"/>
            <a:ext cx="430208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 random module and define game parameters.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3409" y="5257681"/>
            <a:ext cx="4302085" cy="1085850"/>
          </a:xfrm>
          <a:prstGeom prst="roundRect">
            <a:avLst>
              <a:gd name="adj" fmla="val 6669"/>
            </a:avLst>
          </a:prstGeom>
          <a:solidFill>
            <a:srgbClr val="CCEEFF"/>
          </a:solidFill>
          <a:ln/>
        </p:spPr>
      </p:sp>
      <p:sp>
        <p:nvSpPr>
          <p:cNvPr id="8" name="Shape 5"/>
          <p:cNvSpPr/>
          <p:nvPr/>
        </p:nvSpPr>
        <p:spPr>
          <a:xfrm>
            <a:off x="594836" y="5257681"/>
            <a:ext cx="4319230" cy="1085850"/>
          </a:xfrm>
          <a:prstGeom prst="roundRect">
            <a:avLst>
              <a:gd name="adj" fmla="val 2382"/>
            </a:avLst>
          </a:prstGeom>
          <a:solidFill>
            <a:srgbClr val="CCEEFF"/>
          </a:solidFill>
          <a:ln/>
        </p:spPr>
      </p:sp>
      <p:sp>
        <p:nvSpPr>
          <p:cNvPr id="9" name="Text 6"/>
          <p:cNvSpPr/>
          <p:nvPr/>
        </p:nvSpPr>
        <p:spPr>
          <a:xfrm>
            <a:off x="767239" y="5386983"/>
            <a:ext cx="3974425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random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lower, upper = 1, 100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max_attempts = 7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5164098" y="3712131"/>
            <a:ext cx="4302085" cy="17240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164098" y="4143137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Number Generation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164098" y="4529376"/>
            <a:ext cx="430208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the secret number for the player to guess.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5164098" y="4999077"/>
            <a:ext cx="4302085" cy="534352"/>
          </a:xfrm>
          <a:prstGeom prst="roundRect">
            <a:avLst>
              <a:gd name="adj" fmla="val 13552"/>
            </a:avLst>
          </a:prstGeom>
          <a:solidFill>
            <a:srgbClr val="CCEEFF"/>
          </a:solidFill>
          <a:ln/>
        </p:spPr>
      </p:sp>
      <p:sp>
        <p:nvSpPr>
          <p:cNvPr id="14" name="Shape 11"/>
          <p:cNvSpPr/>
          <p:nvPr/>
        </p:nvSpPr>
        <p:spPr>
          <a:xfrm>
            <a:off x="5155525" y="4999077"/>
            <a:ext cx="4319230" cy="534352"/>
          </a:xfrm>
          <a:prstGeom prst="roundRect">
            <a:avLst>
              <a:gd name="adj" fmla="val 4840"/>
            </a:avLst>
          </a:prstGeom>
          <a:solidFill>
            <a:srgbClr val="CCEEFF"/>
          </a:solidFill>
          <a:ln/>
        </p:spPr>
      </p:sp>
      <p:sp>
        <p:nvSpPr>
          <p:cNvPr id="15" name="Text 12"/>
          <p:cNvSpPr/>
          <p:nvPr/>
        </p:nvSpPr>
        <p:spPr>
          <a:xfrm>
            <a:off x="5327928" y="5128379"/>
            <a:ext cx="3974425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secret = random.randint(lower, upper)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9724787" y="3453527"/>
            <a:ext cx="4302085" cy="172403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24787" y="3884533"/>
            <a:ext cx="2262902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Loop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24787" y="4270772"/>
            <a:ext cx="4302085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guesses and provide feedback until win or lose.</a:t>
            </a:r>
            <a:endParaRPr lang="en-US" sz="1350" dirty="0"/>
          </a:p>
        </p:txBody>
      </p:sp>
      <p:sp>
        <p:nvSpPr>
          <p:cNvPr id="19" name="Shape 16"/>
          <p:cNvSpPr/>
          <p:nvPr/>
        </p:nvSpPr>
        <p:spPr>
          <a:xfrm>
            <a:off x="9724787" y="5016222"/>
            <a:ext cx="4302085" cy="2740343"/>
          </a:xfrm>
          <a:prstGeom prst="roundRect">
            <a:avLst>
              <a:gd name="adj" fmla="val 2643"/>
            </a:avLst>
          </a:prstGeom>
          <a:solidFill>
            <a:srgbClr val="CCEEFF"/>
          </a:solidFill>
          <a:ln/>
        </p:spPr>
      </p:sp>
      <p:sp>
        <p:nvSpPr>
          <p:cNvPr id="20" name="Shape 17"/>
          <p:cNvSpPr/>
          <p:nvPr/>
        </p:nvSpPr>
        <p:spPr>
          <a:xfrm>
            <a:off x="9716214" y="5016222"/>
            <a:ext cx="4319230" cy="2740343"/>
          </a:xfrm>
          <a:prstGeom prst="roundRect">
            <a:avLst>
              <a:gd name="adj" fmla="val 944"/>
            </a:avLst>
          </a:prstGeom>
          <a:solidFill>
            <a:srgbClr val="CCEEFF"/>
          </a:solidFill>
          <a:ln/>
        </p:spPr>
      </p:sp>
      <p:sp>
        <p:nvSpPr>
          <p:cNvPr id="21" name="Text 18"/>
          <p:cNvSpPr/>
          <p:nvPr/>
        </p:nvSpPr>
        <p:spPr>
          <a:xfrm>
            <a:off x="9888617" y="5145524"/>
            <a:ext cx="3974425" cy="24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attempt in range(max_attempts):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guess = int(input("Your guess: "))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guess == secret: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print("Correct!")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break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elif guess &lt; secret: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print("Too low!")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  <a:endParaRPr lang="en-US" sz="1350" dirty="0"/>
          </a:p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print("Too high!")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770692"/>
            <a:ext cx="7623810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Gameplay Walkthrough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4411" y="2521625"/>
            <a:ext cx="30480" cy="4937284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18248" y="2750701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60095" y="2521625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33437" y="2552164"/>
            <a:ext cx="34194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090261" y="2596277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Start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90261" y="3082766"/>
            <a:ext cx="629364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"Guess a number between 1 and 100. You have 7 attempts."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18248" y="4093607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60095" y="3864531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3437" y="3895070"/>
            <a:ext cx="34194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090261" y="3939183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First Guess: 50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90261" y="4425672"/>
            <a:ext cx="629364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"Too low! Try a higher number."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18248" y="5436513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60095" y="5207437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3437" y="5237976"/>
            <a:ext cx="34194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090261" y="5282089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Second Guess: 75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90261" y="5768578"/>
            <a:ext cx="629364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"Too high! Try a lower number."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18248" y="6779419"/>
            <a:ext cx="651510" cy="30480"/>
          </a:xfrm>
          <a:prstGeom prst="roundRect">
            <a:avLst>
              <a:gd name="adj" fmla="val 299258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760095" y="6550342"/>
            <a:ext cx="488633" cy="488633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33437" y="6580882"/>
            <a:ext cx="34194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090261" y="6624995"/>
            <a:ext cx="2850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Third Guess: 63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090261" y="7111484"/>
            <a:ext cx="629364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"Correct! You guessed the number in 3 attempts!"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572929"/>
            <a:ext cx="7685484" cy="1367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It's Engaging and Educational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5658" y="2252782"/>
            <a:ext cx="468749" cy="46874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905" y="2282011"/>
            <a:ext cx="328136" cy="410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2766" y="2324338"/>
            <a:ext cx="3599259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Programming Fundamentals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892766" y="2791182"/>
            <a:ext cx="700837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Teaches loops, conditionals, random number generation, and user input handling.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15658" y="3874651"/>
            <a:ext cx="468749" cy="46874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05" y="3903881"/>
            <a:ext cx="328136" cy="4101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2766" y="3946207"/>
            <a:ext cx="2862262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Problem-Solving Skills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892766" y="4413052"/>
            <a:ext cx="700837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Develops logical thinking and strategic approaches to finding the answer.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15658" y="5496520"/>
            <a:ext cx="468749" cy="46874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905" y="5525750"/>
            <a:ext cx="328136" cy="4101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2766" y="5568077"/>
            <a:ext cx="2972991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 Difficulty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892766" y="6034921"/>
            <a:ext cx="700837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adjust number range and attempts to match skill levels.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15658" y="6785015"/>
            <a:ext cx="468749" cy="468749"/>
          </a:xfrm>
          <a:prstGeom prst="roundRect">
            <a:avLst>
              <a:gd name="adj" fmla="val 1867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905" y="6814245"/>
            <a:ext cx="328136" cy="41017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92766" y="6856571"/>
            <a:ext cx="2734866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Immediate Feedback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892766" y="7323415"/>
            <a:ext cx="700837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responses keep players engaged and learning from each guess.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98357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Fun and Versatile Game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989183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338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Entertainment Value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5357217" y="3042047"/>
            <a:ext cx="4506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yet addictive gameplay for all ages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514374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Coding Practice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6433304" y="4786313"/>
            <a:ext cx="48329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project for beginners learning Python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625863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840968"/>
            <a:ext cx="31545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Customization Options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Expandable with features like score tracking and difficulty levels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2025-05-30T05:17:21Z</dcterms:created>
  <dcterms:modified xsi:type="dcterms:W3CDTF">2025-05-30T05:17:21Z</dcterms:modified>
</cp:coreProperties>
</file>